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11300" cy="20104100"/>
  <p:notesSz cx="142113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2" d="100"/>
          <a:sy n="232" d="100"/>
        </p:scale>
        <p:origin x="-8052" y="-20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4211935" cy="20104100"/>
          </a:xfrm>
          <a:custGeom>
            <a:avLst/>
            <a:gdLst/>
            <a:ahLst/>
            <a:cxnLst/>
            <a:rect l="l" t="t" r="r" b="b"/>
            <a:pathLst>
              <a:path w="14211935" h="20104100">
                <a:moveTo>
                  <a:pt x="14211672" y="20104099"/>
                </a:moveTo>
                <a:lnTo>
                  <a:pt x="0" y="20104099"/>
                </a:lnTo>
                <a:lnTo>
                  <a:pt x="0" y="0"/>
                </a:lnTo>
                <a:lnTo>
                  <a:pt x="14211672" y="0"/>
                </a:lnTo>
                <a:lnTo>
                  <a:pt x="14211672" y="20104099"/>
                </a:lnTo>
                <a:close/>
              </a:path>
            </a:pathLst>
          </a:custGeom>
          <a:solidFill>
            <a:srgbClr val="FFF7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7563148"/>
            <a:ext cx="12756515" cy="2541270"/>
          </a:xfrm>
          <a:custGeom>
            <a:avLst/>
            <a:gdLst/>
            <a:ahLst/>
            <a:cxnLst/>
            <a:rect l="l" t="t" r="r" b="b"/>
            <a:pathLst>
              <a:path w="12756515" h="2541269">
                <a:moveTo>
                  <a:pt x="0" y="2540951"/>
                </a:moveTo>
                <a:lnTo>
                  <a:pt x="0" y="0"/>
                </a:lnTo>
                <a:lnTo>
                  <a:pt x="2136978" y="1388577"/>
                </a:lnTo>
                <a:lnTo>
                  <a:pt x="2253029" y="1423045"/>
                </a:lnTo>
                <a:lnTo>
                  <a:pt x="2370263" y="1455909"/>
                </a:lnTo>
                <a:lnTo>
                  <a:pt x="2488652" y="1487212"/>
                </a:lnTo>
                <a:lnTo>
                  <a:pt x="2608168" y="1516996"/>
                </a:lnTo>
                <a:lnTo>
                  <a:pt x="2728785" y="1545304"/>
                </a:lnTo>
                <a:lnTo>
                  <a:pt x="2911710" y="1585092"/>
                </a:lnTo>
                <a:lnTo>
                  <a:pt x="3096953" y="1621798"/>
                </a:lnTo>
                <a:lnTo>
                  <a:pt x="3284419" y="1655566"/>
                </a:lnTo>
                <a:lnTo>
                  <a:pt x="3474016" y="1686540"/>
                </a:lnTo>
                <a:lnTo>
                  <a:pt x="9578890" y="2540951"/>
                </a:lnTo>
                <a:lnTo>
                  <a:pt x="0" y="2540951"/>
                </a:lnTo>
                <a:close/>
              </a:path>
              <a:path w="12756515" h="2541269">
                <a:moveTo>
                  <a:pt x="9578890" y="2540951"/>
                </a:moveTo>
                <a:lnTo>
                  <a:pt x="3665648" y="1714864"/>
                </a:lnTo>
                <a:lnTo>
                  <a:pt x="3794487" y="1732345"/>
                </a:lnTo>
                <a:lnTo>
                  <a:pt x="4054643" y="1764136"/>
                </a:lnTo>
                <a:lnTo>
                  <a:pt x="4384197" y="1798367"/>
                </a:lnTo>
                <a:lnTo>
                  <a:pt x="4785480" y="1832246"/>
                </a:lnTo>
                <a:lnTo>
                  <a:pt x="5260716" y="1863299"/>
                </a:lnTo>
                <a:lnTo>
                  <a:pt x="5881088" y="1892630"/>
                </a:lnTo>
                <a:lnTo>
                  <a:pt x="8772640" y="1979132"/>
                </a:lnTo>
                <a:lnTo>
                  <a:pt x="9476424" y="2015667"/>
                </a:lnTo>
                <a:lnTo>
                  <a:pt x="9964726" y="2050968"/>
                </a:lnTo>
                <a:lnTo>
                  <a:pt x="10379382" y="2089195"/>
                </a:lnTo>
                <a:lnTo>
                  <a:pt x="10721612" y="2127548"/>
                </a:lnTo>
                <a:lnTo>
                  <a:pt x="10992912" y="2162962"/>
                </a:lnTo>
                <a:lnTo>
                  <a:pt x="11261763" y="2202951"/>
                </a:lnTo>
                <a:lnTo>
                  <a:pt x="11461660" y="2236151"/>
                </a:lnTo>
                <a:lnTo>
                  <a:pt x="11659960" y="2272260"/>
                </a:lnTo>
                <a:lnTo>
                  <a:pt x="11856569" y="2311422"/>
                </a:lnTo>
                <a:lnTo>
                  <a:pt x="12051393" y="2353781"/>
                </a:lnTo>
                <a:lnTo>
                  <a:pt x="12244339" y="2399480"/>
                </a:lnTo>
                <a:lnTo>
                  <a:pt x="12371879" y="2431873"/>
                </a:lnTo>
                <a:lnTo>
                  <a:pt x="12498515" y="2465857"/>
                </a:lnTo>
                <a:lnTo>
                  <a:pt x="12624218" y="2501475"/>
                </a:lnTo>
                <a:lnTo>
                  <a:pt x="12748962" y="2538770"/>
                </a:lnTo>
                <a:lnTo>
                  <a:pt x="12755974" y="2540951"/>
                </a:lnTo>
                <a:lnTo>
                  <a:pt x="9578890" y="2540951"/>
                </a:lnTo>
                <a:close/>
              </a:path>
            </a:pathLst>
          </a:custGeom>
          <a:solidFill>
            <a:srgbClr val="26619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7563148"/>
            <a:ext cx="12755245" cy="2540000"/>
          </a:xfrm>
          <a:custGeom>
            <a:avLst/>
            <a:gdLst/>
            <a:ahLst/>
            <a:cxnLst/>
            <a:rect l="l" t="t" r="r" b="b"/>
            <a:pathLst>
              <a:path w="12755245" h="2540000">
                <a:moveTo>
                  <a:pt x="5598456" y="2269617"/>
                </a:moveTo>
                <a:lnTo>
                  <a:pt x="2001621" y="1767135"/>
                </a:lnTo>
                <a:lnTo>
                  <a:pt x="1437900" y="1560149"/>
                </a:lnTo>
                <a:lnTo>
                  <a:pt x="1386147" y="1527272"/>
                </a:lnTo>
                <a:lnTo>
                  <a:pt x="1177154" y="1446782"/>
                </a:lnTo>
                <a:lnTo>
                  <a:pt x="1127911" y="1414256"/>
                </a:lnTo>
                <a:lnTo>
                  <a:pt x="1077403" y="1394377"/>
                </a:lnTo>
                <a:lnTo>
                  <a:pt x="1029143" y="1361989"/>
                </a:lnTo>
                <a:lnTo>
                  <a:pt x="930568" y="1322571"/>
                </a:lnTo>
                <a:lnTo>
                  <a:pt x="883760" y="1290385"/>
                </a:lnTo>
                <a:lnTo>
                  <a:pt x="835673" y="1270844"/>
                </a:lnTo>
                <a:lnTo>
                  <a:pt x="789819" y="1238791"/>
                </a:lnTo>
                <a:lnTo>
                  <a:pt x="742679" y="1219383"/>
                </a:lnTo>
                <a:lnTo>
                  <a:pt x="653319" y="1155606"/>
                </a:lnTo>
                <a:lnTo>
                  <a:pt x="607578" y="1136392"/>
                </a:lnTo>
                <a:lnTo>
                  <a:pt x="520987" y="1073002"/>
                </a:lnTo>
                <a:lnTo>
                  <a:pt x="476617" y="1053980"/>
                </a:lnTo>
                <a:lnTo>
                  <a:pt x="392742" y="990969"/>
                </a:lnTo>
                <a:lnTo>
                  <a:pt x="349716" y="972135"/>
                </a:lnTo>
                <a:lnTo>
                  <a:pt x="268502" y="909496"/>
                </a:lnTo>
                <a:lnTo>
                  <a:pt x="149943" y="815993"/>
                </a:lnTo>
                <a:lnTo>
                  <a:pt x="35228" y="723027"/>
                </a:lnTo>
                <a:lnTo>
                  <a:pt x="272" y="705321"/>
                </a:lnTo>
                <a:lnTo>
                  <a:pt x="0" y="0"/>
                </a:lnTo>
                <a:lnTo>
                  <a:pt x="2136986" y="1388522"/>
                </a:lnTo>
                <a:lnTo>
                  <a:pt x="2196148" y="1396787"/>
                </a:lnTo>
                <a:lnTo>
                  <a:pt x="2311669" y="1438572"/>
                </a:lnTo>
                <a:lnTo>
                  <a:pt x="2371536" y="1446936"/>
                </a:lnTo>
                <a:lnTo>
                  <a:pt x="2429876" y="1467909"/>
                </a:lnTo>
                <a:lnTo>
                  <a:pt x="2490199" y="1476337"/>
                </a:lnTo>
                <a:lnTo>
                  <a:pt x="2548990" y="1497373"/>
                </a:lnTo>
                <a:lnTo>
                  <a:pt x="2609759" y="1505863"/>
                </a:lnTo>
                <a:lnTo>
                  <a:pt x="2668990" y="1526961"/>
                </a:lnTo>
                <a:lnTo>
                  <a:pt x="2730195" y="1535511"/>
                </a:lnTo>
                <a:lnTo>
                  <a:pt x="2789855" y="1556669"/>
                </a:lnTo>
                <a:lnTo>
                  <a:pt x="2913320" y="1573917"/>
                </a:lnTo>
                <a:lnTo>
                  <a:pt x="2973605" y="1595162"/>
                </a:lnTo>
                <a:lnTo>
                  <a:pt x="3160938" y="1621333"/>
                </a:lnTo>
                <a:lnTo>
                  <a:pt x="3222018" y="1642689"/>
                </a:lnTo>
                <a:lnTo>
                  <a:pt x="7740056" y="2273865"/>
                </a:lnTo>
                <a:lnTo>
                  <a:pt x="7496474" y="2278306"/>
                </a:lnTo>
                <a:lnTo>
                  <a:pt x="7362062" y="2272352"/>
                </a:lnTo>
                <a:lnTo>
                  <a:pt x="7225781" y="2278960"/>
                </a:lnTo>
                <a:lnTo>
                  <a:pt x="7159361" y="2269681"/>
                </a:lnTo>
                <a:lnTo>
                  <a:pt x="6886433" y="2282846"/>
                </a:lnTo>
                <a:lnTo>
                  <a:pt x="6819911" y="2273553"/>
                </a:lnTo>
                <a:lnTo>
                  <a:pt x="6614987" y="2283394"/>
                </a:lnTo>
                <a:lnTo>
                  <a:pt x="6548412" y="2274094"/>
                </a:lnTo>
                <a:lnTo>
                  <a:pt x="6411720" y="2280644"/>
                </a:lnTo>
                <a:lnTo>
                  <a:pt x="6345121" y="2271340"/>
                </a:lnTo>
                <a:lnTo>
                  <a:pt x="6140026" y="2281158"/>
                </a:lnTo>
                <a:lnTo>
                  <a:pt x="6073414" y="2271853"/>
                </a:lnTo>
                <a:lnTo>
                  <a:pt x="5936682" y="2278398"/>
                </a:lnTo>
                <a:lnTo>
                  <a:pt x="5870077" y="2269093"/>
                </a:lnTo>
                <a:lnTo>
                  <a:pt x="5801721" y="2272367"/>
                </a:lnTo>
                <a:lnTo>
                  <a:pt x="5735129" y="2263064"/>
                </a:lnTo>
                <a:lnTo>
                  <a:pt x="5598456" y="2269617"/>
                </a:lnTo>
                <a:close/>
              </a:path>
              <a:path w="12755245" h="2540000">
                <a:moveTo>
                  <a:pt x="11194424" y="2192218"/>
                </a:moveTo>
                <a:lnTo>
                  <a:pt x="10789311" y="2135623"/>
                </a:lnTo>
                <a:lnTo>
                  <a:pt x="10858860" y="2132515"/>
                </a:lnTo>
                <a:lnTo>
                  <a:pt x="11128944" y="2170247"/>
                </a:lnTo>
                <a:lnTo>
                  <a:pt x="11194424" y="2192218"/>
                </a:lnTo>
                <a:close/>
              </a:path>
              <a:path w="12755245" h="2540000">
                <a:moveTo>
                  <a:pt x="11659851" y="2270062"/>
                </a:moveTo>
                <a:lnTo>
                  <a:pt x="10310287" y="2081526"/>
                </a:lnTo>
                <a:lnTo>
                  <a:pt x="10380498" y="2078511"/>
                </a:lnTo>
                <a:lnTo>
                  <a:pt x="11595259" y="2248215"/>
                </a:lnTo>
                <a:lnTo>
                  <a:pt x="11659851" y="2270062"/>
                </a:lnTo>
                <a:close/>
              </a:path>
              <a:path w="12755245" h="2540000">
                <a:moveTo>
                  <a:pt x="11856305" y="2310330"/>
                </a:moveTo>
                <a:lnTo>
                  <a:pt x="10033898" y="2055737"/>
                </a:lnTo>
                <a:lnTo>
                  <a:pt x="10104430" y="2052767"/>
                </a:lnTo>
                <a:lnTo>
                  <a:pt x="11792134" y="2288542"/>
                </a:lnTo>
                <a:lnTo>
                  <a:pt x="11856305" y="2310330"/>
                </a:lnTo>
                <a:close/>
              </a:path>
              <a:path w="12755245" h="2540000">
                <a:moveTo>
                  <a:pt x="12051449" y="2350415"/>
                </a:moveTo>
                <a:lnTo>
                  <a:pt x="9825389" y="2039432"/>
                </a:lnTo>
                <a:lnTo>
                  <a:pt x="9896132" y="2036491"/>
                </a:lnTo>
                <a:lnTo>
                  <a:pt x="11987723" y="2328689"/>
                </a:lnTo>
                <a:lnTo>
                  <a:pt x="12051449" y="2350415"/>
                </a:lnTo>
                <a:close/>
              </a:path>
              <a:path w="12755245" h="2540000">
                <a:moveTo>
                  <a:pt x="12180195" y="2381224"/>
                </a:moveTo>
                <a:lnTo>
                  <a:pt x="9616292" y="2023044"/>
                </a:lnTo>
                <a:lnTo>
                  <a:pt x="9687223" y="2020130"/>
                </a:lnTo>
                <a:lnTo>
                  <a:pt x="12116778" y="2359541"/>
                </a:lnTo>
                <a:lnTo>
                  <a:pt x="12180195" y="2381224"/>
                </a:lnTo>
                <a:close/>
              </a:path>
              <a:path w="12755245" h="2540000">
                <a:moveTo>
                  <a:pt x="12308304" y="2411945"/>
                </a:moveTo>
                <a:lnTo>
                  <a:pt x="9406680" y="2006584"/>
                </a:lnTo>
                <a:lnTo>
                  <a:pt x="9477775" y="2003693"/>
                </a:lnTo>
                <a:lnTo>
                  <a:pt x="12245209" y="2390307"/>
                </a:lnTo>
                <a:lnTo>
                  <a:pt x="12308304" y="2411945"/>
                </a:lnTo>
                <a:close/>
              </a:path>
              <a:path w="12755245" h="2540000">
                <a:moveTo>
                  <a:pt x="12498350" y="2464141"/>
                </a:moveTo>
                <a:lnTo>
                  <a:pt x="9125351" y="1992929"/>
                </a:lnTo>
                <a:lnTo>
                  <a:pt x="9196626" y="1990063"/>
                </a:lnTo>
                <a:lnTo>
                  <a:pt x="9266103" y="1999769"/>
                </a:lnTo>
                <a:lnTo>
                  <a:pt x="9337294" y="1996891"/>
                </a:lnTo>
                <a:lnTo>
                  <a:pt x="12372992" y="2420982"/>
                </a:lnTo>
                <a:lnTo>
                  <a:pt x="12498350" y="2464141"/>
                </a:lnTo>
                <a:close/>
              </a:path>
              <a:path w="12755245" h="2540000">
                <a:moveTo>
                  <a:pt x="12748733" y="2537590"/>
                </a:moveTo>
                <a:lnTo>
                  <a:pt x="8702257" y="1972292"/>
                </a:lnTo>
                <a:lnTo>
                  <a:pt x="8773723" y="1969453"/>
                </a:lnTo>
                <a:lnTo>
                  <a:pt x="8843407" y="1979187"/>
                </a:lnTo>
                <a:lnTo>
                  <a:pt x="8914820" y="1976341"/>
                </a:lnTo>
                <a:lnTo>
                  <a:pt x="8984445" y="1986067"/>
                </a:lnTo>
                <a:lnTo>
                  <a:pt x="9055795" y="1983212"/>
                </a:lnTo>
                <a:lnTo>
                  <a:pt x="12562529" y="2473107"/>
                </a:lnTo>
                <a:lnTo>
                  <a:pt x="12748733" y="2537590"/>
                </a:lnTo>
                <a:close/>
              </a:path>
              <a:path w="12755245" h="2540000">
                <a:moveTo>
                  <a:pt x="12306007" y="2539857"/>
                </a:moveTo>
                <a:lnTo>
                  <a:pt x="12275586" y="2522784"/>
                </a:lnTo>
                <a:lnTo>
                  <a:pt x="12095156" y="2497577"/>
                </a:lnTo>
                <a:lnTo>
                  <a:pt x="12036494" y="2476559"/>
                </a:lnTo>
                <a:lnTo>
                  <a:pt x="8348161" y="1961294"/>
                </a:lnTo>
                <a:lnTo>
                  <a:pt x="8491251" y="1955638"/>
                </a:lnTo>
                <a:lnTo>
                  <a:pt x="8561019" y="1965384"/>
                </a:lnTo>
                <a:lnTo>
                  <a:pt x="8632526" y="1962551"/>
                </a:lnTo>
                <a:lnTo>
                  <a:pt x="12754921" y="2538454"/>
                </a:lnTo>
                <a:lnTo>
                  <a:pt x="12306007" y="2539857"/>
                </a:lnTo>
                <a:close/>
              </a:path>
              <a:path w="12755245" h="2540000">
                <a:moveTo>
                  <a:pt x="11050631" y="2351656"/>
                </a:moveTo>
                <a:lnTo>
                  <a:pt x="8206792" y="1954368"/>
                </a:lnTo>
                <a:lnTo>
                  <a:pt x="8278358" y="1951543"/>
                </a:lnTo>
                <a:lnTo>
                  <a:pt x="11114794" y="2347796"/>
                </a:lnTo>
                <a:lnTo>
                  <a:pt x="11050631" y="2351656"/>
                </a:lnTo>
                <a:close/>
              </a:path>
              <a:path w="12755245" h="2540000">
                <a:moveTo>
                  <a:pt x="10607236" y="2315360"/>
                </a:moveTo>
                <a:lnTo>
                  <a:pt x="7993841" y="1950265"/>
                </a:lnTo>
                <a:lnTo>
                  <a:pt x="8136980" y="1944615"/>
                </a:lnTo>
                <a:lnTo>
                  <a:pt x="10862749" y="2325409"/>
                </a:lnTo>
                <a:lnTo>
                  <a:pt x="10798149" y="2329207"/>
                </a:lnTo>
                <a:lnTo>
                  <a:pt x="10672148" y="2311605"/>
                </a:lnTo>
                <a:lnTo>
                  <a:pt x="10607236" y="2315360"/>
                </a:lnTo>
                <a:close/>
              </a:path>
              <a:path w="12755245" h="2540000">
                <a:moveTo>
                  <a:pt x="10286463" y="2296194"/>
                </a:moveTo>
                <a:lnTo>
                  <a:pt x="7780929" y="1946168"/>
                </a:lnTo>
                <a:lnTo>
                  <a:pt x="7924033" y="1940513"/>
                </a:lnTo>
                <a:lnTo>
                  <a:pt x="10480625" y="2297672"/>
                </a:lnTo>
                <a:lnTo>
                  <a:pt x="10415415" y="2301386"/>
                </a:lnTo>
                <a:lnTo>
                  <a:pt x="10351865" y="2292508"/>
                </a:lnTo>
                <a:lnTo>
                  <a:pt x="10286463" y="2296194"/>
                </a:lnTo>
                <a:close/>
              </a:path>
              <a:path w="12755245" h="2540000">
                <a:moveTo>
                  <a:pt x="8775258" y="2264604"/>
                </a:moveTo>
                <a:lnTo>
                  <a:pt x="6160018" y="1899251"/>
                </a:lnTo>
                <a:lnTo>
                  <a:pt x="6230601" y="1896289"/>
                </a:lnTo>
                <a:lnTo>
                  <a:pt x="6299498" y="1905914"/>
                </a:lnTo>
                <a:lnTo>
                  <a:pt x="6441009" y="1900036"/>
                </a:lnTo>
                <a:lnTo>
                  <a:pt x="6510104" y="1909689"/>
                </a:lnTo>
                <a:lnTo>
                  <a:pt x="6581017" y="1906772"/>
                </a:lnTo>
                <a:lnTo>
                  <a:pt x="6650231" y="1916441"/>
                </a:lnTo>
                <a:lnTo>
                  <a:pt x="6792336" y="1910647"/>
                </a:lnTo>
                <a:lnTo>
                  <a:pt x="6861708" y="1920338"/>
                </a:lnTo>
                <a:lnTo>
                  <a:pt x="7004105" y="1914585"/>
                </a:lnTo>
                <a:lnTo>
                  <a:pt x="7498405" y="1932346"/>
                </a:lnTo>
                <a:lnTo>
                  <a:pt x="7639631" y="1939252"/>
                </a:lnTo>
                <a:lnTo>
                  <a:pt x="7711151" y="1936420"/>
                </a:lnTo>
                <a:lnTo>
                  <a:pt x="10222725" y="2287290"/>
                </a:lnTo>
                <a:lnTo>
                  <a:pt x="10157137" y="2290951"/>
                </a:lnTo>
                <a:lnTo>
                  <a:pt x="10093216" y="2282021"/>
                </a:lnTo>
                <a:lnTo>
                  <a:pt x="10027449" y="2285656"/>
                </a:lnTo>
                <a:lnTo>
                  <a:pt x="9963352" y="2276702"/>
                </a:lnTo>
                <a:lnTo>
                  <a:pt x="9897412" y="2280313"/>
                </a:lnTo>
                <a:lnTo>
                  <a:pt x="9833144" y="2271335"/>
                </a:lnTo>
                <a:lnTo>
                  <a:pt x="9767036" y="2274923"/>
                </a:lnTo>
                <a:lnTo>
                  <a:pt x="9702604" y="2265922"/>
                </a:lnTo>
                <a:lnTo>
                  <a:pt x="9569986" y="2273041"/>
                </a:lnTo>
                <a:lnTo>
                  <a:pt x="9505318" y="2264007"/>
                </a:lnTo>
                <a:lnTo>
                  <a:pt x="9438817" y="2267540"/>
                </a:lnTo>
                <a:lnTo>
                  <a:pt x="9374000" y="2258485"/>
                </a:lnTo>
                <a:lnTo>
                  <a:pt x="9240635" y="2265501"/>
                </a:lnTo>
                <a:lnTo>
                  <a:pt x="9175604" y="2256416"/>
                </a:lnTo>
                <a:lnTo>
                  <a:pt x="8974839" y="2266839"/>
                </a:lnTo>
                <a:lnTo>
                  <a:pt x="8909545" y="2257717"/>
                </a:lnTo>
                <a:lnTo>
                  <a:pt x="8775258" y="2264604"/>
                </a:lnTo>
                <a:close/>
              </a:path>
              <a:path w="12755245" h="2540000">
                <a:moveTo>
                  <a:pt x="8507746" y="2265702"/>
                </a:moveTo>
                <a:lnTo>
                  <a:pt x="5811785" y="1889073"/>
                </a:lnTo>
                <a:lnTo>
                  <a:pt x="5952240" y="1883048"/>
                </a:lnTo>
                <a:lnTo>
                  <a:pt x="6020835" y="1892631"/>
                </a:lnTo>
                <a:lnTo>
                  <a:pt x="6091267" y="1889647"/>
                </a:lnTo>
                <a:lnTo>
                  <a:pt x="8709783" y="2255457"/>
                </a:lnTo>
                <a:lnTo>
                  <a:pt x="8507746" y="2265702"/>
                </a:lnTo>
                <a:close/>
              </a:path>
              <a:path w="12755245" h="2540000">
                <a:moveTo>
                  <a:pt x="8171733" y="2270054"/>
                </a:moveTo>
                <a:lnTo>
                  <a:pt x="5193164" y="1853944"/>
                </a:lnTo>
                <a:lnTo>
                  <a:pt x="5262465" y="1850802"/>
                </a:lnTo>
                <a:lnTo>
                  <a:pt x="5397877" y="1869719"/>
                </a:lnTo>
                <a:lnTo>
                  <a:pt x="5467497" y="1866622"/>
                </a:lnTo>
                <a:lnTo>
                  <a:pt x="5535461" y="1876117"/>
                </a:lnTo>
                <a:lnTo>
                  <a:pt x="5605280" y="1873047"/>
                </a:lnTo>
                <a:lnTo>
                  <a:pt x="5673437" y="1882569"/>
                </a:lnTo>
                <a:lnTo>
                  <a:pt x="5743445" y="1879526"/>
                </a:lnTo>
                <a:lnTo>
                  <a:pt x="8442049" y="2256524"/>
                </a:lnTo>
                <a:lnTo>
                  <a:pt x="8171733" y="2270054"/>
                </a:lnTo>
                <a:close/>
              </a:path>
              <a:path w="12755245" h="2540000">
                <a:moveTo>
                  <a:pt x="7740056" y="2273865"/>
                </a:moveTo>
                <a:lnTo>
                  <a:pt x="4186117" y="1777375"/>
                </a:lnTo>
                <a:lnTo>
                  <a:pt x="4253462" y="1773960"/>
                </a:lnTo>
                <a:lnTo>
                  <a:pt x="4451110" y="1801572"/>
                </a:lnTo>
                <a:lnTo>
                  <a:pt x="4519036" y="1798237"/>
                </a:lnTo>
                <a:lnTo>
                  <a:pt x="4718361" y="1826084"/>
                </a:lnTo>
                <a:lnTo>
                  <a:pt x="4786825" y="1822825"/>
                </a:lnTo>
                <a:lnTo>
                  <a:pt x="4920618" y="1841516"/>
                </a:lnTo>
                <a:lnTo>
                  <a:pt x="4989456" y="1838309"/>
                </a:lnTo>
                <a:lnTo>
                  <a:pt x="5056657" y="1847697"/>
                </a:lnTo>
                <a:lnTo>
                  <a:pt x="5125732" y="1844524"/>
                </a:lnTo>
                <a:lnTo>
                  <a:pt x="8105793" y="2260842"/>
                </a:lnTo>
                <a:lnTo>
                  <a:pt x="7902444" y="2270904"/>
                </a:lnTo>
                <a:lnTo>
                  <a:pt x="7740056" y="2273865"/>
                </a:lnTo>
                <a:close/>
              </a:path>
              <a:path w="12755245" h="2540000">
                <a:moveTo>
                  <a:pt x="5194030" y="2251588"/>
                </a:moveTo>
                <a:lnTo>
                  <a:pt x="2243851" y="1839445"/>
                </a:lnTo>
                <a:lnTo>
                  <a:pt x="2062677" y="1775664"/>
                </a:lnTo>
                <a:lnTo>
                  <a:pt x="5531894" y="2260318"/>
                </a:lnTo>
                <a:lnTo>
                  <a:pt x="5463586" y="2263599"/>
                </a:lnTo>
                <a:lnTo>
                  <a:pt x="5397051" y="2254304"/>
                </a:lnTo>
                <a:lnTo>
                  <a:pt x="5328774" y="2257589"/>
                </a:lnTo>
                <a:lnTo>
                  <a:pt x="5262271" y="2248298"/>
                </a:lnTo>
                <a:lnTo>
                  <a:pt x="5194030" y="2251588"/>
                </a:lnTo>
                <a:close/>
              </a:path>
              <a:path w="12755245" h="2540000">
                <a:moveTo>
                  <a:pt x="5059367" y="2245599"/>
                </a:moveTo>
                <a:lnTo>
                  <a:pt x="2369152" y="1869773"/>
                </a:lnTo>
                <a:lnTo>
                  <a:pt x="2307102" y="1848281"/>
                </a:lnTo>
                <a:lnTo>
                  <a:pt x="5127566" y="2242303"/>
                </a:lnTo>
                <a:lnTo>
                  <a:pt x="5059367" y="2245599"/>
                </a:lnTo>
                <a:close/>
              </a:path>
              <a:path w="12755245" h="2540000">
                <a:moveTo>
                  <a:pt x="4790333" y="2233661"/>
                </a:moveTo>
                <a:lnTo>
                  <a:pt x="2560428" y="1922141"/>
                </a:lnTo>
                <a:lnTo>
                  <a:pt x="2433519" y="1878765"/>
                </a:lnTo>
                <a:lnTo>
                  <a:pt x="4992949" y="2236320"/>
                </a:lnTo>
                <a:lnTo>
                  <a:pt x="4924798" y="2239623"/>
                </a:lnTo>
                <a:lnTo>
                  <a:pt x="4858430" y="2230351"/>
                </a:lnTo>
                <a:lnTo>
                  <a:pt x="4790333" y="2233661"/>
                </a:lnTo>
                <a:close/>
              </a:path>
              <a:path w="12755245" h="2540000">
                <a:moveTo>
                  <a:pt x="4589738" y="2218461"/>
                </a:moveTo>
                <a:lnTo>
                  <a:pt x="2753978" y="1962003"/>
                </a:lnTo>
                <a:lnTo>
                  <a:pt x="2691074" y="1940392"/>
                </a:lnTo>
                <a:lnTo>
                  <a:pt x="4657743" y="2215138"/>
                </a:lnTo>
                <a:lnTo>
                  <a:pt x="4589738" y="2218461"/>
                </a:lnTo>
                <a:close/>
              </a:path>
              <a:path w="12755245" h="2540000">
                <a:moveTo>
                  <a:pt x="4389447" y="2203304"/>
                </a:moveTo>
                <a:lnTo>
                  <a:pt x="2881768" y="1992679"/>
                </a:lnTo>
                <a:lnTo>
                  <a:pt x="2818715" y="1971047"/>
                </a:lnTo>
                <a:lnTo>
                  <a:pt x="4457346" y="2199966"/>
                </a:lnTo>
                <a:lnTo>
                  <a:pt x="4389447" y="2203304"/>
                </a:lnTo>
                <a:close/>
              </a:path>
              <a:path w="12755245" h="2540000">
                <a:moveTo>
                  <a:pt x="4123520" y="2178977"/>
                </a:moveTo>
                <a:lnTo>
                  <a:pt x="3139967" y="2041573"/>
                </a:lnTo>
                <a:lnTo>
                  <a:pt x="3076631" y="2019902"/>
                </a:lnTo>
                <a:lnTo>
                  <a:pt x="4191257" y="2175616"/>
                </a:lnTo>
                <a:lnTo>
                  <a:pt x="4123520" y="2178977"/>
                </a:lnTo>
                <a:close/>
              </a:path>
            </a:pathLst>
          </a:custGeom>
          <a:solidFill>
            <a:srgbClr val="48CFC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910079" y="19304853"/>
            <a:ext cx="6301740" cy="799465"/>
          </a:xfrm>
          <a:custGeom>
            <a:avLst/>
            <a:gdLst/>
            <a:ahLst/>
            <a:cxnLst/>
            <a:rect l="l" t="t" r="r" b="b"/>
            <a:pathLst>
              <a:path w="6301740" h="799465">
                <a:moveTo>
                  <a:pt x="0" y="57825"/>
                </a:moveTo>
                <a:lnTo>
                  <a:pt x="859761" y="5634"/>
                </a:lnTo>
                <a:lnTo>
                  <a:pt x="2903391" y="0"/>
                </a:lnTo>
                <a:lnTo>
                  <a:pt x="5327404" y="267329"/>
                </a:lnTo>
                <a:lnTo>
                  <a:pt x="6301594" y="640615"/>
                </a:lnTo>
                <a:lnTo>
                  <a:pt x="6301594" y="668142"/>
                </a:lnTo>
                <a:lnTo>
                  <a:pt x="3326442" y="252510"/>
                </a:lnTo>
                <a:lnTo>
                  <a:pt x="0" y="57825"/>
                </a:lnTo>
                <a:close/>
              </a:path>
              <a:path w="6301740" h="799465">
                <a:moveTo>
                  <a:pt x="5399479" y="799246"/>
                </a:moveTo>
                <a:lnTo>
                  <a:pt x="3326442" y="252510"/>
                </a:lnTo>
                <a:lnTo>
                  <a:pt x="6301594" y="668142"/>
                </a:lnTo>
                <a:lnTo>
                  <a:pt x="6301594" y="799246"/>
                </a:lnTo>
                <a:lnTo>
                  <a:pt x="5399479" y="799246"/>
                </a:lnTo>
                <a:close/>
              </a:path>
            </a:pathLst>
          </a:custGeom>
          <a:solidFill>
            <a:srgbClr val="1B468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939088" y="18478750"/>
            <a:ext cx="9272905" cy="974090"/>
          </a:xfrm>
          <a:custGeom>
            <a:avLst/>
            <a:gdLst/>
            <a:ahLst/>
            <a:cxnLst/>
            <a:rect l="l" t="t" r="r" b="b"/>
            <a:pathLst>
              <a:path w="9272905" h="974090">
                <a:moveTo>
                  <a:pt x="0" y="793079"/>
                </a:moveTo>
                <a:lnTo>
                  <a:pt x="625018" y="720890"/>
                </a:lnTo>
                <a:lnTo>
                  <a:pt x="2081000" y="551206"/>
                </a:lnTo>
                <a:lnTo>
                  <a:pt x="3739332" y="354355"/>
                </a:lnTo>
                <a:lnTo>
                  <a:pt x="5417493" y="145228"/>
                </a:lnTo>
                <a:lnTo>
                  <a:pt x="5843811" y="100124"/>
                </a:lnTo>
                <a:lnTo>
                  <a:pt x="6226394" y="66143"/>
                </a:lnTo>
                <a:lnTo>
                  <a:pt x="6532794" y="43528"/>
                </a:lnTo>
                <a:lnTo>
                  <a:pt x="6852474" y="24548"/>
                </a:lnTo>
                <a:lnTo>
                  <a:pt x="7126811" y="12272"/>
                </a:lnTo>
                <a:lnTo>
                  <a:pt x="7406472" y="3867"/>
                </a:lnTo>
                <a:lnTo>
                  <a:pt x="7632845" y="342"/>
                </a:lnTo>
                <a:lnTo>
                  <a:pt x="7860584" y="0"/>
                </a:lnTo>
                <a:lnTo>
                  <a:pt x="8088784" y="3153"/>
                </a:lnTo>
                <a:lnTo>
                  <a:pt x="8259690" y="8000"/>
                </a:lnTo>
                <a:lnTo>
                  <a:pt x="8429962" y="15123"/>
                </a:lnTo>
                <a:lnTo>
                  <a:pt x="8599216" y="24652"/>
                </a:lnTo>
                <a:lnTo>
                  <a:pt x="8767072" y="36721"/>
                </a:lnTo>
                <a:lnTo>
                  <a:pt x="8933145" y="51462"/>
                </a:lnTo>
                <a:lnTo>
                  <a:pt x="9097053" y="69006"/>
                </a:lnTo>
                <a:lnTo>
                  <a:pt x="9204933" y="82325"/>
                </a:lnTo>
                <a:lnTo>
                  <a:pt x="9272584" y="91486"/>
                </a:lnTo>
                <a:lnTo>
                  <a:pt x="9272584" y="973739"/>
                </a:lnTo>
                <a:lnTo>
                  <a:pt x="8614359" y="787213"/>
                </a:lnTo>
                <a:lnTo>
                  <a:pt x="7105099" y="603760"/>
                </a:lnTo>
                <a:lnTo>
                  <a:pt x="6799245" y="590681"/>
                </a:lnTo>
                <a:lnTo>
                  <a:pt x="6492813" y="582603"/>
                </a:lnTo>
                <a:lnTo>
                  <a:pt x="6134711" y="578919"/>
                </a:lnTo>
                <a:lnTo>
                  <a:pt x="5724854" y="581428"/>
                </a:lnTo>
                <a:lnTo>
                  <a:pt x="5263280" y="591582"/>
                </a:lnTo>
                <a:lnTo>
                  <a:pt x="4647603" y="614733"/>
                </a:lnTo>
                <a:lnTo>
                  <a:pt x="2045377" y="757781"/>
                </a:lnTo>
                <a:lnTo>
                  <a:pt x="1440770" y="782849"/>
                </a:lnTo>
                <a:lnTo>
                  <a:pt x="990265" y="794920"/>
                </a:lnTo>
                <a:lnTo>
                  <a:pt x="592238" y="799477"/>
                </a:lnTo>
                <a:lnTo>
                  <a:pt x="246026" y="797852"/>
                </a:lnTo>
                <a:lnTo>
                  <a:pt x="0" y="793079"/>
                </a:lnTo>
                <a:close/>
              </a:path>
            </a:pathLst>
          </a:custGeom>
          <a:solidFill>
            <a:srgbClr val="48CFC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939081" y="18857201"/>
            <a:ext cx="9272905" cy="1247140"/>
          </a:xfrm>
          <a:custGeom>
            <a:avLst/>
            <a:gdLst/>
            <a:ahLst/>
            <a:cxnLst/>
            <a:rect l="l" t="t" r="r" b="b"/>
            <a:pathLst>
              <a:path w="9272905" h="1247140">
                <a:moveTo>
                  <a:pt x="14605" y="414845"/>
                </a:moveTo>
                <a:lnTo>
                  <a:pt x="8509" y="413994"/>
                </a:lnTo>
                <a:lnTo>
                  <a:pt x="0" y="414629"/>
                </a:lnTo>
                <a:lnTo>
                  <a:pt x="14605" y="414845"/>
                </a:lnTo>
                <a:close/>
              </a:path>
              <a:path w="9272905" h="1247140">
                <a:moveTo>
                  <a:pt x="9166987" y="1246898"/>
                </a:moveTo>
                <a:lnTo>
                  <a:pt x="8789213" y="1088720"/>
                </a:lnTo>
                <a:lnTo>
                  <a:pt x="8384222" y="992009"/>
                </a:lnTo>
                <a:lnTo>
                  <a:pt x="7620292" y="809574"/>
                </a:lnTo>
                <a:lnTo>
                  <a:pt x="7158545" y="741159"/>
                </a:lnTo>
                <a:lnTo>
                  <a:pt x="6661315" y="675855"/>
                </a:lnTo>
                <a:lnTo>
                  <a:pt x="6184112" y="622046"/>
                </a:lnTo>
                <a:lnTo>
                  <a:pt x="5723344" y="578853"/>
                </a:lnTo>
                <a:lnTo>
                  <a:pt x="5275351" y="545376"/>
                </a:lnTo>
                <a:lnTo>
                  <a:pt x="4836541" y="520738"/>
                </a:lnTo>
                <a:lnTo>
                  <a:pt x="4355312" y="502653"/>
                </a:lnTo>
                <a:lnTo>
                  <a:pt x="3779875" y="492175"/>
                </a:lnTo>
                <a:lnTo>
                  <a:pt x="3149562" y="492379"/>
                </a:lnTo>
                <a:lnTo>
                  <a:pt x="2982950" y="505218"/>
                </a:lnTo>
                <a:lnTo>
                  <a:pt x="2971254" y="506247"/>
                </a:lnTo>
                <a:lnTo>
                  <a:pt x="6297549" y="700493"/>
                </a:lnTo>
                <a:lnTo>
                  <a:pt x="8370075" y="1246898"/>
                </a:lnTo>
                <a:lnTo>
                  <a:pt x="9166987" y="1246898"/>
                </a:lnTo>
                <a:close/>
              </a:path>
              <a:path w="9272905" h="1247140">
                <a:moveTo>
                  <a:pt x="9272587" y="121602"/>
                </a:moveTo>
                <a:lnTo>
                  <a:pt x="9059723" y="76187"/>
                </a:lnTo>
                <a:lnTo>
                  <a:pt x="7972692" y="0"/>
                </a:lnTo>
                <a:lnTo>
                  <a:pt x="7746441" y="1955"/>
                </a:lnTo>
                <a:lnTo>
                  <a:pt x="7177621" y="19380"/>
                </a:lnTo>
                <a:lnTo>
                  <a:pt x="785342" y="400596"/>
                </a:lnTo>
                <a:lnTo>
                  <a:pt x="412267" y="416725"/>
                </a:lnTo>
                <a:lnTo>
                  <a:pt x="302958" y="420001"/>
                </a:lnTo>
                <a:lnTo>
                  <a:pt x="352259" y="420433"/>
                </a:lnTo>
                <a:lnTo>
                  <a:pt x="748157" y="419874"/>
                </a:lnTo>
                <a:lnTo>
                  <a:pt x="1246466" y="410222"/>
                </a:lnTo>
                <a:lnTo>
                  <a:pt x="1899272" y="385902"/>
                </a:lnTo>
                <a:lnTo>
                  <a:pt x="4547603" y="240614"/>
                </a:lnTo>
                <a:lnTo>
                  <a:pt x="5367655" y="210032"/>
                </a:lnTo>
                <a:lnTo>
                  <a:pt x="5931065" y="200748"/>
                </a:lnTo>
                <a:lnTo>
                  <a:pt x="6391313" y="202425"/>
                </a:lnTo>
                <a:lnTo>
                  <a:pt x="6748589" y="210515"/>
                </a:lnTo>
                <a:lnTo>
                  <a:pt x="7105104" y="225310"/>
                </a:lnTo>
                <a:lnTo>
                  <a:pt x="8614359" y="408774"/>
                </a:lnTo>
                <a:lnTo>
                  <a:pt x="9272587" y="595299"/>
                </a:lnTo>
                <a:lnTo>
                  <a:pt x="9272587" y="500722"/>
                </a:lnTo>
                <a:lnTo>
                  <a:pt x="9272587" y="121602"/>
                </a:lnTo>
                <a:close/>
              </a:path>
            </a:pathLst>
          </a:custGeom>
          <a:solidFill>
            <a:srgbClr val="26619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58820" y="0"/>
            <a:ext cx="12953365" cy="1611630"/>
          </a:xfrm>
          <a:custGeom>
            <a:avLst/>
            <a:gdLst/>
            <a:ahLst/>
            <a:cxnLst/>
            <a:rect l="l" t="t" r="r" b="b"/>
            <a:pathLst>
              <a:path w="12953365" h="1611630">
                <a:moveTo>
                  <a:pt x="12952852" y="0"/>
                </a:moveTo>
                <a:lnTo>
                  <a:pt x="12952852" y="1611227"/>
                </a:lnTo>
                <a:lnTo>
                  <a:pt x="10756330" y="378313"/>
                </a:lnTo>
                <a:lnTo>
                  <a:pt x="10631445" y="349866"/>
                </a:lnTo>
                <a:lnTo>
                  <a:pt x="10505419" y="323193"/>
                </a:lnTo>
                <a:lnTo>
                  <a:pt x="10378281" y="298248"/>
                </a:lnTo>
                <a:lnTo>
                  <a:pt x="10250057" y="274983"/>
                </a:lnTo>
                <a:lnTo>
                  <a:pt x="10120773" y="253352"/>
                </a:lnTo>
                <a:lnTo>
                  <a:pt x="9924917" y="223866"/>
                </a:lnTo>
                <a:lnTo>
                  <a:pt x="9726825" y="197792"/>
                </a:lnTo>
                <a:lnTo>
                  <a:pt x="9526586" y="174972"/>
                </a:lnTo>
                <a:lnTo>
                  <a:pt x="9324291" y="155248"/>
                </a:lnTo>
                <a:lnTo>
                  <a:pt x="7253800" y="0"/>
                </a:lnTo>
                <a:lnTo>
                  <a:pt x="12952852" y="0"/>
                </a:lnTo>
                <a:close/>
              </a:path>
              <a:path w="12953365" h="1611630">
                <a:moveTo>
                  <a:pt x="7253800" y="0"/>
                </a:moveTo>
                <a:lnTo>
                  <a:pt x="9120027" y="138462"/>
                </a:lnTo>
                <a:lnTo>
                  <a:pt x="8982802" y="128825"/>
                </a:lnTo>
                <a:lnTo>
                  <a:pt x="8705953" y="113068"/>
                </a:lnTo>
                <a:lnTo>
                  <a:pt x="8355667" y="99486"/>
                </a:lnTo>
                <a:lnTo>
                  <a:pt x="7929674" y="91186"/>
                </a:lnTo>
                <a:lnTo>
                  <a:pt x="7425795" y="90932"/>
                </a:lnTo>
                <a:lnTo>
                  <a:pt x="6768798" y="102431"/>
                </a:lnTo>
                <a:lnTo>
                  <a:pt x="3709979" y="209038"/>
                </a:lnTo>
                <a:lnTo>
                  <a:pt x="2964424" y="218641"/>
                </a:lnTo>
                <a:lnTo>
                  <a:pt x="2446458" y="214795"/>
                </a:lnTo>
                <a:lnTo>
                  <a:pt x="2006048" y="202820"/>
                </a:lnTo>
                <a:lnTo>
                  <a:pt x="1642096" y="185754"/>
                </a:lnTo>
                <a:lnTo>
                  <a:pt x="1353234" y="166935"/>
                </a:lnTo>
                <a:lnTo>
                  <a:pt x="1066644" y="143118"/>
                </a:lnTo>
                <a:lnTo>
                  <a:pt x="853320" y="121749"/>
                </a:lnTo>
                <a:lnTo>
                  <a:pt x="641484" y="97200"/>
                </a:lnTo>
                <a:lnTo>
                  <a:pt x="431223" y="69311"/>
                </a:lnTo>
                <a:lnTo>
                  <a:pt x="222628" y="37925"/>
                </a:lnTo>
                <a:lnTo>
                  <a:pt x="15788" y="2884"/>
                </a:lnTo>
                <a:lnTo>
                  <a:pt x="0" y="0"/>
                </a:lnTo>
                <a:lnTo>
                  <a:pt x="7253800" y="0"/>
                </a:lnTo>
                <a:close/>
              </a:path>
            </a:pathLst>
          </a:custGeom>
          <a:solidFill>
            <a:srgbClr val="26619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260873" y="0"/>
            <a:ext cx="12950825" cy="1611630"/>
          </a:xfrm>
          <a:custGeom>
            <a:avLst/>
            <a:gdLst/>
            <a:ahLst/>
            <a:cxnLst/>
            <a:rect l="l" t="t" r="r" b="b"/>
            <a:pathLst>
              <a:path w="12950825" h="1611630">
                <a:moveTo>
                  <a:pt x="10992787" y="0"/>
                </a:moveTo>
                <a:lnTo>
                  <a:pt x="11136809" y="39602"/>
                </a:lnTo>
                <a:lnTo>
                  <a:pt x="11252265" y="73654"/>
                </a:lnTo>
                <a:lnTo>
                  <a:pt x="11365598" y="109116"/>
                </a:lnTo>
                <a:lnTo>
                  <a:pt x="11476833" y="145965"/>
                </a:lnTo>
                <a:lnTo>
                  <a:pt x="11585993" y="184175"/>
                </a:lnTo>
                <a:lnTo>
                  <a:pt x="11693101" y="223721"/>
                </a:lnTo>
                <a:lnTo>
                  <a:pt x="11798182" y="264580"/>
                </a:lnTo>
                <a:lnTo>
                  <a:pt x="11901260" y="306725"/>
                </a:lnTo>
                <a:lnTo>
                  <a:pt x="12002358" y="350133"/>
                </a:lnTo>
                <a:lnTo>
                  <a:pt x="12056337" y="374201"/>
                </a:lnTo>
                <a:lnTo>
                  <a:pt x="12101501" y="394780"/>
                </a:lnTo>
                <a:lnTo>
                  <a:pt x="12150346" y="417559"/>
                </a:lnTo>
                <a:lnTo>
                  <a:pt x="12198712" y="440639"/>
                </a:lnTo>
                <a:lnTo>
                  <a:pt x="12246600" y="464016"/>
                </a:lnTo>
                <a:lnTo>
                  <a:pt x="12294014" y="487687"/>
                </a:lnTo>
                <a:lnTo>
                  <a:pt x="12340958" y="511649"/>
                </a:lnTo>
                <a:lnTo>
                  <a:pt x="12387433" y="535899"/>
                </a:lnTo>
                <a:lnTo>
                  <a:pt x="12433443" y="560434"/>
                </a:lnTo>
                <a:lnTo>
                  <a:pt x="12478991" y="585250"/>
                </a:lnTo>
                <a:lnTo>
                  <a:pt x="12524080" y="610345"/>
                </a:lnTo>
                <a:lnTo>
                  <a:pt x="12568713" y="635716"/>
                </a:lnTo>
                <a:lnTo>
                  <a:pt x="12612892" y="661359"/>
                </a:lnTo>
                <a:lnTo>
                  <a:pt x="12656622" y="687271"/>
                </a:lnTo>
                <a:lnTo>
                  <a:pt x="12699904" y="713450"/>
                </a:lnTo>
                <a:lnTo>
                  <a:pt x="12742742" y="739892"/>
                </a:lnTo>
                <a:lnTo>
                  <a:pt x="12785138" y="766595"/>
                </a:lnTo>
                <a:lnTo>
                  <a:pt x="12827097" y="793554"/>
                </a:lnTo>
                <a:lnTo>
                  <a:pt x="12868620" y="820767"/>
                </a:lnTo>
                <a:lnTo>
                  <a:pt x="12909711" y="848231"/>
                </a:lnTo>
                <a:lnTo>
                  <a:pt x="12950800" y="876240"/>
                </a:lnTo>
                <a:lnTo>
                  <a:pt x="12950800" y="1611227"/>
                </a:lnTo>
                <a:lnTo>
                  <a:pt x="10754277" y="378313"/>
                </a:lnTo>
                <a:lnTo>
                  <a:pt x="10629381" y="349865"/>
                </a:lnTo>
                <a:lnTo>
                  <a:pt x="10503346" y="323191"/>
                </a:lnTo>
                <a:lnTo>
                  <a:pt x="10376199" y="298245"/>
                </a:lnTo>
                <a:lnTo>
                  <a:pt x="10247967" y="274980"/>
                </a:lnTo>
                <a:lnTo>
                  <a:pt x="10118676" y="253348"/>
                </a:lnTo>
                <a:lnTo>
                  <a:pt x="9922812" y="223862"/>
                </a:lnTo>
                <a:lnTo>
                  <a:pt x="9724715" y="197788"/>
                </a:lnTo>
                <a:lnTo>
                  <a:pt x="9524472" y="174967"/>
                </a:lnTo>
                <a:lnTo>
                  <a:pt x="9322175" y="155243"/>
                </a:lnTo>
                <a:lnTo>
                  <a:pt x="7251767" y="0"/>
                </a:lnTo>
                <a:lnTo>
                  <a:pt x="10992787" y="0"/>
                </a:lnTo>
                <a:close/>
              </a:path>
              <a:path w="12950825" h="1611630">
                <a:moveTo>
                  <a:pt x="7251767" y="0"/>
                </a:moveTo>
                <a:lnTo>
                  <a:pt x="9117911" y="138456"/>
                </a:lnTo>
                <a:lnTo>
                  <a:pt x="8980688" y="128818"/>
                </a:lnTo>
                <a:lnTo>
                  <a:pt x="8703844" y="113061"/>
                </a:lnTo>
                <a:lnTo>
                  <a:pt x="8353568" y="99478"/>
                </a:lnTo>
                <a:lnTo>
                  <a:pt x="7927591" y="91177"/>
                </a:lnTo>
                <a:lnTo>
                  <a:pt x="7423738" y="90920"/>
                </a:lnTo>
                <a:lnTo>
                  <a:pt x="6766784" y="102415"/>
                </a:lnTo>
                <a:lnTo>
                  <a:pt x="3708214" y="208966"/>
                </a:lnTo>
                <a:lnTo>
                  <a:pt x="2962716" y="218542"/>
                </a:lnTo>
                <a:lnTo>
                  <a:pt x="2444785" y="214674"/>
                </a:lnTo>
                <a:lnTo>
                  <a:pt x="2004401" y="202676"/>
                </a:lnTo>
                <a:lnTo>
                  <a:pt x="1640468" y="185589"/>
                </a:lnTo>
                <a:lnTo>
                  <a:pt x="1351617" y="166752"/>
                </a:lnTo>
                <a:lnTo>
                  <a:pt x="1065036" y="142915"/>
                </a:lnTo>
                <a:lnTo>
                  <a:pt x="851718" y="121530"/>
                </a:lnTo>
                <a:lnTo>
                  <a:pt x="639885" y="96964"/>
                </a:lnTo>
                <a:lnTo>
                  <a:pt x="429626" y="69058"/>
                </a:lnTo>
                <a:lnTo>
                  <a:pt x="221031" y="37653"/>
                </a:lnTo>
                <a:lnTo>
                  <a:pt x="14189" y="2593"/>
                </a:lnTo>
                <a:lnTo>
                  <a:pt x="0" y="0"/>
                </a:lnTo>
                <a:lnTo>
                  <a:pt x="7251767" y="0"/>
                </a:lnTo>
                <a:close/>
              </a:path>
            </a:pathLst>
          </a:custGeom>
          <a:solidFill>
            <a:srgbClr val="48CFC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5892165" cy="599440"/>
          </a:xfrm>
          <a:custGeom>
            <a:avLst/>
            <a:gdLst/>
            <a:ahLst/>
            <a:cxnLst/>
            <a:rect l="l" t="t" r="r" b="b"/>
            <a:pathLst>
              <a:path w="5892165" h="599440">
                <a:moveTo>
                  <a:pt x="5891785" y="339616"/>
                </a:moveTo>
                <a:lnTo>
                  <a:pt x="4987622" y="453573"/>
                </a:lnTo>
                <a:lnTo>
                  <a:pt x="2830345" y="599415"/>
                </a:lnTo>
                <a:lnTo>
                  <a:pt x="252774" y="483100"/>
                </a:lnTo>
                <a:lnTo>
                  <a:pt x="0" y="404582"/>
                </a:lnTo>
                <a:lnTo>
                  <a:pt x="0" y="186201"/>
                </a:lnTo>
                <a:lnTo>
                  <a:pt x="2366402" y="361774"/>
                </a:lnTo>
                <a:lnTo>
                  <a:pt x="5891785" y="339616"/>
                </a:lnTo>
                <a:close/>
              </a:path>
              <a:path w="5892165" h="599440">
                <a:moveTo>
                  <a:pt x="516438" y="0"/>
                </a:moveTo>
                <a:lnTo>
                  <a:pt x="2366402" y="361774"/>
                </a:lnTo>
                <a:lnTo>
                  <a:pt x="0" y="186201"/>
                </a:lnTo>
                <a:lnTo>
                  <a:pt x="0" y="0"/>
                </a:lnTo>
                <a:lnTo>
                  <a:pt x="516438" y="0"/>
                </a:lnTo>
                <a:close/>
              </a:path>
            </a:pathLst>
          </a:custGeom>
          <a:solidFill>
            <a:srgbClr val="1B468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232160"/>
            <a:ext cx="9034780" cy="1400175"/>
          </a:xfrm>
          <a:custGeom>
            <a:avLst/>
            <a:gdLst/>
            <a:ahLst/>
            <a:cxnLst/>
            <a:rect l="l" t="t" r="r" b="b"/>
            <a:pathLst>
              <a:path w="9034780" h="1400175">
                <a:moveTo>
                  <a:pt x="9034772" y="0"/>
                </a:moveTo>
                <a:lnTo>
                  <a:pt x="8379820" y="119001"/>
                </a:lnTo>
                <a:lnTo>
                  <a:pt x="6854211" y="397820"/>
                </a:lnTo>
                <a:lnTo>
                  <a:pt x="5116820" y="719173"/>
                </a:lnTo>
                <a:lnTo>
                  <a:pt x="3347431" y="1056995"/>
                </a:lnTo>
                <a:lnTo>
                  <a:pt x="2922867" y="1129929"/>
                </a:lnTo>
                <a:lnTo>
                  <a:pt x="2543410" y="1188912"/>
                </a:lnTo>
                <a:lnTo>
                  <a:pt x="2187832" y="1238689"/>
                </a:lnTo>
                <a:lnTo>
                  <a:pt x="1868969" y="1278561"/>
                </a:lnTo>
                <a:lnTo>
                  <a:pt x="1539961" y="1314657"/>
                </a:lnTo>
                <a:lnTo>
                  <a:pt x="1259985" y="1341033"/>
                </a:lnTo>
                <a:lnTo>
                  <a:pt x="976404" y="1363344"/>
                </a:lnTo>
                <a:lnTo>
                  <a:pt x="747994" y="1377824"/>
                </a:lnTo>
                <a:lnTo>
                  <a:pt x="519077" y="1388945"/>
                </a:lnTo>
                <a:lnTo>
                  <a:pt x="290454" y="1396372"/>
                </a:lnTo>
                <a:lnTo>
                  <a:pt x="119661" y="1399316"/>
                </a:lnTo>
                <a:lnTo>
                  <a:pt x="0" y="1399938"/>
                </a:lnTo>
                <a:lnTo>
                  <a:pt x="0" y="599241"/>
                </a:lnTo>
                <a:lnTo>
                  <a:pt x="1546174" y="686249"/>
                </a:lnTo>
                <a:lnTo>
                  <a:pt x="1850422" y="679708"/>
                </a:lnTo>
                <a:lnTo>
                  <a:pt x="2205678" y="666135"/>
                </a:lnTo>
                <a:lnTo>
                  <a:pt x="2611958" y="643544"/>
                </a:lnTo>
                <a:lnTo>
                  <a:pt x="3069200" y="610200"/>
                </a:lnTo>
                <a:lnTo>
                  <a:pt x="3628014" y="559891"/>
                </a:lnTo>
                <a:lnTo>
                  <a:pt x="4440029" y="472603"/>
                </a:lnTo>
                <a:lnTo>
                  <a:pt x="6859468" y="179346"/>
                </a:lnTo>
                <a:lnTo>
                  <a:pt x="7507564" y="110093"/>
                </a:lnTo>
                <a:lnTo>
                  <a:pt x="8003250" y="64658"/>
                </a:lnTo>
                <a:lnTo>
                  <a:pt x="8446990" y="31231"/>
                </a:lnTo>
                <a:lnTo>
                  <a:pt x="8790427" y="10993"/>
                </a:lnTo>
                <a:lnTo>
                  <a:pt x="9034772" y="0"/>
                </a:lnTo>
                <a:close/>
              </a:path>
            </a:pathLst>
          </a:custGeom>
          <a:solidFill>
            <a:srgbClr val="48CFC1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0"/>
            <a:ext cx="9034780" cy="1216025"/>
          </a:xfrm>
          <a:custGeom>
            <a:avLst/>
            <a:gdLst/>
            <a:ahLst/>
            <a:cxnLst/>
            <a:rect l="l" t="t" r="r" b="b"/>
            <a:pathLst>
              <a:path w="9034780" h="1216025">
                <a:moveTo>
                  <a:pt x="5891454" y="338836"/>
                </a:moveTo>
                <a:lnTo>
                  <a:pt x="2366264" y="361442"/>
                </a:lnTo>
                <a:lnTo>
                  <a:pt x="517156" y="0"/>
                </a:lnTo>
                <a:lnTo>
                  <a:pt x="0" y="0"/>
                </a:lnTo>
                <a:lnTo>
                  <a:pt x="0" y="171970"/>
                </a:lnTo>
                <a:lnTo>
                  <a:pt x="143192" y="196507"/>
                </a:lnTo>
                <a:lnTo>
                  <a:pt x="962240" y="336829"/>
                </a:lnTo>
                <a:lnTo>
                  <a:pt x="1480019" y="379349"/>
                </a:lnTo>
                <a:lnTo>
                  <a:pt x="2029091" y="414896"/>
                </a:lnTo>
                <a:lnTo>
                  <a:pt x="2554795" y="438848"/>
                </a:lnTo>
                <a:lnTo>
                  <a:pt x="3061487" y="451993"/>
                </a:lnTo>
                <a:lnTo>
                  <a:pt x="3553549" y="455104"/>
                </a:lnTo>
                <a:lnTo>
                  <a:pt x="4035374" y="448957"/>
                </a:lnTo>
                <a:lnTo>
                  <a:pt x="4558741" y="432422"/>
                </a:lnTo>
                <a:lnTo>
                  <a:pt x="5176075" y="401040"/>
                </a:lnTo>
                <a:lnTo>
                  <a:pt x="5704141" y="365683"/>
                </a:lnTo>
                <a:lnTo>
                  <a:pt x="5879173" y="340715"/>
                </a:lnTo>
                <a:lnTo>
                  <a:pt x="5891454" y="338836"/>
                </a:lnTo>
                <a:close/>
              </a:path>
              <a:path w="9034780" h="1216025">
                <a:moveTo>
                  <a:pt x="8714537" y="247243"/>
                </a:moveTo>
                <a:lnTo>
                  <a:pt x="8665388" y="249986"/>
                </a:lnTo>
                <a:lnTo>
                  <a:pt x="8221624" y="279565"/>
                </a:lnTo>
                <a:lnTo>
                  <a:pt x="7725727" y="321525"/>
                </a:lnTo>
                <a:lnTo>
                  <a:pt x="7026999" y="393014"/>
                </a:lnTo>
                <a:lnTo>
                  <a:pt x="4144276" y="738416"/>
                </a:lnTo>
                <a:lnTo>
                  <a:pt x="3329101" y="820356"/>
                </a:lnTo>
                <a:lnTo>
                  <a:pt x="2768371" y="865339"/>
                </a:lnTo>
                <a:lnTo>
                  <a:pt x="2309723" y="893305"/>
                </a:lnTo>
                <a:lnTo>
                  <a:pt x="1902307" y="910323"/>
                </a:lnTo>
                <a:lnTo>
                  <a:pt x="1546174" y="918413"/>
                </a:lnTo>
                <a:lnTo>
                  <a:pt x="0" y="831405"/>
                </a:lnTo>
                <a:lnTo>
                  <a:pt x="0" y="1212316"/>
                </a:lnTo>
                <a:lnTo>
                  <a:pt x="645579" y="1215694"/>
                </a:lnTo>
                <a:lnTo>
                  <a:pt x="904938" y="1196428"/>
                </a:lnTo>
                <a:lnTo>
                  <a:pt x="1563789" y="1132319"/>
                </a:lnTo>
                <a:lnTo>
                  <a:pt x="8163941" y="305663"/>
                </a:lnTo>
                <a:lnTo>
                  <a:pt x="8606244" y="257492"/>
                </a:lnTo>
                <a:lnTo>
                  <a:pt x="8714537" y="247243"/>
                </a:lnTo>
                <a:close/>
              </a:path>
              <a:path w="9034780" h="1216025">
                <a:moveTo>
                  <a:pt x="9034767" y="232168"/>
                </a:moveTo>
                <a:lnTo>
                  <a:pt x="9019337" y="232943"/>
                </a:lnTo>
                <a:lnTo>
                  <a:pt x="9025826" y="233426"/>
                </a:lnTo>
                <a:lnTo>
                  <a:pt x="9034767" y="232168"/>
                </a:lnTo>
                <a:close/>
              </a:path>
            </a:pathLst>
          </a:custGeom>
          <a:solidFill>
            <a:srgbClr val="26619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846751" y="271316"/>
            <a:ext cx="3949179" cy="146862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81024" y="17964294"/>
            <a:ext cx="1864757" cy="716507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284294" y="18264122"/>
            <a:ext cx="1194179" cy="5603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56048" y="18206094"/>
            <a:ext cx="679763" cy="679763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800945" y="18872122"/>
            <a:ext cx="1313597" cy="23883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698813" y="18264122"/>
            <a:ext cx="523602" cy="532787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612539" y="18008527"/>
            <a:ext cx="1102319" cy="633833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7125537" y="3798928"/>
            <a:ext cx="0" cy="14165580"/>
          </a:xfrm>
          <a:custGeom>
            <a:avLst/>
            <a:gdLst/>
            <a:ahLst/>
            <a:cxnLst/>
            <a:rect l="l" t="t" r="r" b="b"/>
            <a:pathLst>
              <a:path h="14165580">
                <a:moveTo>
                  <a:pt x="0" y="0"/>
                </a:moveTo>
                <a:lnTo>
                  <a:pt x="0" y="14165373"/>
                </a:lnTo>
              </a:path>
            </a:pathLst>
          </a:custGeom>
          <a:ln w="35820">
            <a:solidFill>
              <a:srgbClr val="0040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3781011"/>
            <a:ext cx="14211935" cy="36195"/>
          </a:xfrm>
          <a:custGeom>
            <a:avLst/>
            <a:gdLst/>
            <a:ahLst/>
            <a:cxnLst/>
            <a:rect l="l" t="t" r="r" b="b"/>
            <a:pathLst>
              <a:path w="14211935" h="36195">
                <a:moveTo>
                  <a:pt x="0" y="35820"/>
                </a:moveTo>
                <a:lnTo>
                  <a:pt x="0" y="0"/>
                </a:lnTo>
                <a:lnTo>
                  <a:pt x="14211672" y="0"/>
                </a:lnTo>
                <a:lnTo>
                  <a:pt x="14211672" y="35820"/>
                </a:lnTo>
                <a:lnTo>
                  <a:pt x="0" y="35820"/>
                </a:lnTo>
                <a:close/>
              </a:path>
            </a:pathLst>
          </a:custGeom>
          <a:solidFill>
            <a:srgbClr val="0040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78094" y="1719829"/>
            <a:ext cx="4659630" cy="742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2550" y="6414663"/>
            <a:ext cx="6117590" cy="4549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5835" y="1925974"/>
            <a:ext cx="46596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spc="-75" dirty="0"/>
              <a:t>--------</a:t>
            </a:r>
            <a:r>
              <a:rPr sz="4000" spc="-505" dirty="0"/>
              <a:t>TITLE-</a:t>
            </a:r>
            <a:r>
              <a:rPr sz="4000" spc="-75" dirty="0"/>
              <a:t>------</a:t>
            </a:r>
            <a:r>
              <a:rPr sz="4000" spc="-50" dirty="0"/>
              <a:t>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7900" y="2765157"/>
            <a:ext cx="4635500" cy="758541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2000" spc="-60" dirty="0">
                <a:latin typeface="Arial Black"/>
                <a:cs typeface="Arial Black"/>
              </a:rPr>
              <a:t>Athor</a:t>
            </a:r>
            <a:r>
              <a:rPr sz="2000" spc="-165" dirty="0">
                <a:latin typeface="Arial Black"/>
                <a:cs typeface="Arial Black"/>
              </a:rPr>
              <a:t> </a:t>
            </a:r>
            <a:r>
              <a:rPr sz="2000" spc="-80" dirty="0">
                <a:latin typeface="Arial Black"/>
                <a:cs typeface="Arial Black"/>
              </a:rPr>
              <a:t>¹;</a:t>
            </a:r>
            <a:r>
              <a:rPr sz="2000" spc="-160" dirty="0">
                <a:latin typeface="Arial Black"/>
                <a:cs typeface="Arial Black"/>
              </a:rPr>
              <a:t> </a:t>
            </a:r>
            <a:r>
              <a:rPr sz="2000" spc="-50" dirty="0">
                <a:latin typeface="Arial Black"/>
                <a:cs typeface="Arial Black"/>
              </a:rPr>
              <a:t>Author</a:t>
            </a:r>
            <a:r>
              <a:rPr sz="2000" spc="-165" dirty="0">
                <a:latin typeface="Arial Black"/>
                <a:cs typeface="Arial Black"/>
              </a:rPr>
              <a:t> </a:t>
            </a:r>
            <a:r>
              <a:rPr sz="2000" spc="-80" dirty="0">
                <a:latin typeface="Arial Black"/>
                <a:cs typeface="Arial Black"/>
              </a:rPr>
              <a:t>²;</a:t>
            </a:r>
            <a:r>
              <a:rPr sz="2000" spc="-160" dirty="0">
                <a:latin typeface="Arial Black"/>
                <a:cs typeface="Arial Black"/>
              </a:rPr>
              <a:t> </a:t>
            </a:r>
            <a:r>
              <a:rPr sz="2000" spc="-50" dirty="0">
                <a:latin typeface="Arial Black"/>
                <a:cs typeface="Arial Black"/>
              </a:rPr>
              <a:t>Author</a:t>
            </a:r>
            <a:r>
              <a:rPr sz="2000" spc="-165" dirty="0">
                <a:latin typeface="Arial Black"/>
                <a:cs typeface="Arial Black"/>
              </a:rPr>
              <a:t> </a:t>
            </a:r>
            <a:r>
              <a:rPr lang="pt-BR" sz="2000" spc="-475" dirty="0">
                <a:latin typeface="Arial Black"/>
                <a:cs typeface="Arial Black"/>
              </a:rPr>
              <a:t>³</a:t>
            </a:r>
            <a:r>
              <a:rPr sz="2000" spc="-475" dirty="0">
                <a:latin typeface="Arial Black"/>
                <a:cs typeface="Arial Black"/>
              </a:rPr>
              <a:t>;</a:t>
            </a:r>
            <a:r>
              <a:rPr sz="2000" spc="-160" dirty="0">
                <a:latin typeface="Arial Black"/>
                <a:cs typeface="Arial Black"/>
              </a:rPr>
              <a:t> </a:t>
            </a:r>
            <a:r>
              <a:rPr sz="2000" spc="-35" dirty="0">
                <a:latin typeface="Arial Black"/>
                <a:cs typeface="Arial Black"/>
              </a:rPr>
              <a:t>...</a:t>
            </a:r>
            <a:endParaRPr sz="20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2000" spc="-90" dirty="0">
                <a:latin typeface="Arial Black"/>
                <a:cs typeface="Arial Black"/>
              </a:rPr>
              <a:t>Laboratory,</a:t>
            </a:r>
            <a:r>
              <a:rPr sz="2000" spc="-130" dirty="0">
                <a:latin typeface="Arial Black"/>
                <a:cs typeface="Arial Black"/>
              </a:rPr>
              <a:t> </a:t>
            </a:r>
            <a:r>
              <a:rPr sz="2000" spc="-10" dirty="0">
                <a:latin typeface="Arial Black"/>
                <a:cs typeface="Arial Black"/>
              </a:rPr>
              <a:t>University</a:t>
            </a:r>
            <a:endParaRPr sz="20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2550" y="3990428"/>
            <a:ext cx="6117590" cy="1981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250" spc="-10" dirty="0">
                <a:latin typeface="Arial Black"/>
                <a:cs typeface="Arial Black"/>
              </a:rPr>
              <a:t>Introduction</a:t>
            </a:r>
            <a:endParaRPr sz="2250" dirty="0">
              <a:latin typeface="Arial Black"/>
              <a:cs typeface="Arial Black"/>
            </a:endParaRPr>
          </a:p>
          <a:p>
            <a:pPr marL="12700" algn="just">
              <a:lnSpc>
                <a:spcPct val="100000"/>
              </a:lnSpc>
              <a:spcBef>
                <a:spcPts val="35"/>
              </a:spcBef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  <a:p>
            <a:pPr marL="12700" marR="5080" algn="just">
              <a:lnSpc>
                <a:spcPct val="117500"/>
              </a:lnSpc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746840" y="6242050"/>
            <a:ext cx="6117590" cy="4549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Objectives</a:t>
            </a:r>
          </a:p>
          <a:p>
            <a:pPr marL="12700" algn="just">
              <a:lnSpc>
                <a:spcPct val="100000"/>
              </a:lnSpc>
              <a:spcBef>
                <a:spcPts val="35"/>
              </a:spcBef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  <a:p>
            <a:pPr marL="12700" marR="5080" algn="just">
              <a:lnSpc>
                <a:spcPct val="117500"/>
              </a:lnSpc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85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pc="-10" dirty="0"/>
              <a:t>Methodology</a:t>
            </a:r>
          </a:p>
          <a:p>
            <a:pPr marL="12700" marR="5080" algn="just">
              <a:lnSpc>
                <a:spcPct val="117500"/>
              </a:lnSpc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59696" y="3990428"/>
            <a:ext cx="6117590" cy="1981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6675" algn="ctr">
              <a:lnSpc>
                <a:spcPct val="100000"/>
              </a:lnSpc>
              <a:spcBef>
                <a:spcPts val="105"/>
              </a:spcBef>
            </a:pPr>
            <a:r>
              <a:rPr sz="2250" spc="-20" dirty="0">
                <a:latin typeface="Arial Black"/>
                <a:cs typeface="Arial Black"/>
              </a:rPr>
              <a:t>Results</a:t>
            </a:r>
            <a:endParaRPr sz="2250">
              <a:latin typeface="Arial Black"/>
              <a:cs typeface="Arial Black"/>
            </a:endParaRPr>
          </a:p>
          <a:p>
            <a:pPr marL="12700" algn="just">
              <a:lnSpc>
                <a:spcPct val="100000"/>
              </a:lnSpc>
              <a:spcBef>
                <a:spcPts val="35"/>
              </a:spcBef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</a:t>
            </a:r>
            <a:endParaRPr sz="1850">
              <a:latin typeface="Arial MT"/>
              <a:cs typeface="Arial MT"/>
            </a:endParaRPr>
          </a:p>
          <a:p>
            <a:pPr marL="12700" marR="5080" algn="just">
              <a:lnSpc>
                <a:spcPct val="117500"/>
              </a:lnSpc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9696" y="13046332"/>
            <a:ext cx="6278880" cy="4474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53670" algn="ctr">
              <a:lnSpc>
                <a:spcPct val="100000"/>
              </a:lnSpc>
              <a:spcBef>
                <a:spcPts val="105"/>
              </a:spcBef>
            </a:pPr>
            <a:r>
              <a:rPr sz="2250" spc="-60" dirty="0">
                <a:latin typeface="Arial Black"/>
                <a:cs typeface="Arial Black"/>
              </a:rPr>
              <a:t>Conclusions</a:t>
            </a:r>
            <a:endParaRPr sz="2250" dirty="0">
              <a:latin typeface="Arial Black"/>
              <a:cs typeface="Arial Black"/>
            </a:endParaRPr>
          </a:p>
          <a:p>
            <a:pPr marL="12700" algn="just">
              <a:lnSpc>
                <a:spcPct val="100000"/>
              </a:lnSpc>
              <a:spcBef>
                <a:spcPts val="35"/>
              </a:spcBef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  <a:p>
            <a:pPr marL="12700" marR="166370" algn="just">
              <a:lnSpc>
                <a:spcPct val="117500"/>
              </a:lnSpc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5"/>
              </a:spcBef>
            </a:pPr>
            <a:endParaRPr sz="1850" dirty="0">
              <a:latin typeface="Arial MT"/>
              <a:cs typeface="Arial MT"/>
            </a:endParaRPr>
          </a:p>
          <a:p>
            <a:pPr marR="153670" algn="ctr">
              <a:lnSpc>
                <a:spcPct val="100000"/>
              </a:lnSpc>
            </a:pPr>
            <a:r>
              <a:rPr sz="2250" spc="-75" dirty="0">
                <a:latin typeface="Arial Black"/>
                <a:cs typeface="Arial Black"/>
              </a:rPr>
              <a:t>Perspectives</a:t>
            </a:r>
            <a:endParaRPr sz="2250" dirty="0">
              <a:latin typeface="Arial Black"/>
              <a:cs typeface="Arial Black"/>
            </a:endParaRPr>
          </a:p>
          <a:p>
            <a:pPr marL="173990" marR="5080" algn="just">
              <a:lnSpc>
                <a:spcPct val="117500"/>
              </a:lnSpc>
              <a:spcBef>
                <a:spcPts val="1100"/>
              </a:spcBef>
            </a:pP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0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Texto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Texto</a:t>
            </a:r>
            <a:r>
              <a:rPr sz="1850" spc="1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Texto</a:t>
            </a:r>
            <a:endParaRPr sz="18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262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 Black</vt:lpstr>
      <vt:lpstr>Arial MT</vt:lpstr>
      <vt:lpstr>Office Theme</vt:lpstr>
      <vt:lpstr>--------TITLE--------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para imprimir</dc:title>
  <dc:creator>Millena Machado Scherer</dc:creator>
  <cp:keywords>DAGEG0_-1XI,BAEvgx-z_ME</cp:keywords>
  <cp:lastModifiedBy>Millena Machado Scherer</cp:lastModifiedBy>
  <cp:revision>1</cp:revision>
  <dcterms:created xsi:type="dcterms:W3CDTF">2024-05-02T19:58:36Z</dcterms:created>
  <dcterms:modified xsi:type="dcterms:W3CDTF">2024-05-02T20:25:55Z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2024-05-02T00:00:00Z</vt:filetime>
  </property>
  <property fmtid="{D5CDD505-2E9C-101B-9397-08002B2CF9AE}" pid="3" name="Creator">
    <vt:lpwstr>Canva</vt:lpwstr>
  </property>
  <property fmtid="{D5CDD505-2E9C-101B-9397-08002B2CF9AE}" pid="4" name="LastSaved">
    <vt:filetime>2024-05-02T00:00:00Z</vt:filetime>
  </property>
  <property fmtid="{D5CDD505-2E9C-101B-9397-08002B2CF9AE}" pid="5" name="Producer">
    <vt:lpwstr>Canva</vt:lpwstr>
  </property>
</Properties>
</file>